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1115" r:id="rId2"/>
    <p:sldId id="1131" r:id="rId3"/>
    <p:sldId id="1132" r:id="rId4"/>
    <p:sldId id="1133" r:id="rId5"/>
    <p:sldId id="1116" r:id="rId6"/>
    <p:sldId id="1134" r:id="rId7"/>
    <p:sldId id="117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680" userDrawn="1">
          <p15:clr>
            <a:srgbClr val="A4A3A4"/>
          </p15:clr>
        </p15:guide>
        <p15:guide id="4" userDrawn="1">
          <p15:clr>
            <a:srgbClr val="A4A3A4"/>
          </p15:clr>
        </p15:guide>
        <p15:guide id="5" orient="horz" pos="864" userDrawn="1">
          <p15:clr>
            <a:srgbClr val="A4A3A4"/>
          </p15:clr>
        </p15:guide>
        <p15:guide id="6" orient="horz" pos="4320" userDrawn="1">
          <p15:clr>
            <a:srgbClr val="A4A3A4"/>
          </p15:clr>
        </p15:guide>
        <p15:guide id="7" orient="horz" userDrawn="1">
          <p15:clr>
            <a:srgbClr val="A4A3A4"/>
          </p15:clr>
        </p15:guide>
        <p15:guide id="8" orient="horz" pos="3744" userDrawn="1">
          <p15:clr>
            <a:srgbClr val="A4A3A4"/>
          </p15:clr>
        </p15:guide>
        <p15:guide id="9" pos="192" userDrawn="1">
          <p15:clr>
            <a:srgbClr val="A4A3A4"/>
          </p15:clr>
        </p15:guide>
        <p15:guide id="10" pos="7488" userDrawn="1">
          <p15:clr>
            <a:srgbClr val="A4A3A4"/>
          </p15:clr>
        </p15:guide>
        <p15:guide id="11" pos="2040" userDrawn="1">
          <p15:clr>
            <a:srgbClr val="A4A3A4"/>
          </p15:clr>
        </p15:guide>
        <p15:guide id="12" pos="56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921D"/>
    <a:srgbClr val="FFF96E"/>
    <a:srgbClr val="FFF200"/>
    <a:srgbClr val="3686F8"/>
    <a:srgbClr val="0056B7"/>
    <a:srgbClr val="FFFCB4"/>
    <a:srgbClr val="404040"/>
    <a:srgbClr val="FEBE10"/>
    <a:srgbClr val="FCE831"/>
    <a:srgbClr val="0061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32" autoAdjust="0"/>
    <p:restoredTop sz="92805" autoAdjust="0"/>
  </p:normalViewPr>
  <p:slideViewPr>
    <p:cSldViewPr snapToGrid="0" snapToObjects="1">
      <p:cViewPr varScale="1">
        <p:scale>
          <a:sx n="106" d="100"/>
          <a:sy n="106" d="100"/>
        </p:scale>
        <p:origin x="192" y="248"/>
      </p:cViewPr>
      <p:guideLst>
        <p:guide orient="horz" pos="2160"/>
        <p:guide pos="3840"/>
        <p:guide pos="7680"/>
        <p:guide/>
        <p:guide orient="horz" pos="864"/>
        <p:guide orient="horz" pos="4320"/>
        <p:guide orient="horz"/>
        <p:guide orient="horz" pos="3744"/>
        <p:guide pos="192"/>
        <p:guide pos="7488"/>
        <p:guide pos="2040"/>
        <p:guide pos="56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67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E267E-2F36-8F40-8A1A-78EA113444C2}" type="datetimeFigureOut">
              <a:rPr lang="en-US" smtClean="0"/>
              <a:t>12/6/17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1EE5C1-AAC5-3444-B246-FA81927D50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541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6B68F-176C-5246-B683-128514EAA198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0DD81-9004-0C43-BC9F-24E0066199D6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E8395-95CC-6044-9994-186CCF16F283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16E0D-DEA1-3F4F-89FE-606BB978F5E5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AA86B56C-D57F-B34A-875F-BB0FA4F63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4AF8D-0F7F-1F49-899A-5D2545C1282D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90C30-621E-B244-B875-EA3C29ABCFA9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1D5D-5868-FE40-ADA4-E805CD85C037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44979-A3A2-5B47-8146-4400AC82C453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C6CF9-4CC1-C644-BB2B-06B07F237E48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724400" y="6356349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pPr algn="ctr"/>
            <a:fld id="{AA86B56C-D57F-B34A-875F-BB0FA4F633AA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CB763-E2D2-8243-8F33-7E282929A574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9341C-732A-5644-A31E-8FB8EE95DBCA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2535E-A4B9-D848-9FAA-3F3F530F16CB}" type="datetime1">
              <a:rPr lang="en-US" smtClean="0"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6B56C-D57F-B34A-875F-BB0FA4F63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hyperlink" Target="https://github.com/woobe/rPlotter" TargetMode="Externa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hyperlink" Target="bit.ly/bib_crimemap" TargetMode="External"/><Relationship Id="rId6" Type="http://schemas.openxmlformats.org/officeDocument/2006/relationships/hyperlink" Target="http://blog.revolutionanalytics.com/2014/08/winner-for-revolution-analytics-user-group-map-contest.html" TargetMode="External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jpg"/><Relationship Id="rId6" Type="http://schemas.openxmlformats.org/officeDocument/2006/relationships/image" Target="../media/image6.jp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hyperlink" Target="https://blog.dominodatalab.com/using-r-h2o-and-domino-for-a-kaggle-competition/" TargetMode="Externa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Civil (Water) Engineer</a:t>
            </a:r>
          </a:p>
          <a:p>
            <a:pPr lvl="1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2010 – 2015</a:t>
            </a:r>
          </a:p>
          <a:p>
            <a:pPr lvl="2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Consultant (UK)</a:t>
            </a:r>
          </a:p>
          <a:p>
            <a:pPr lvl="3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Utilities</a:t>
            </a:r>
          </a:p>
          <a:p>
            <a:pPr lvl="3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Asset Management</a:t>
            </a:r>
          </a:p>
          <a:p>
            <a:pPr lvl="3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Constrained Optimization</a:t>
            </a:r>
          </a:p>
          <a:p>
            <a:pPr lvl="3"/>
            <a:endParaRPr lang="en-GB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EngD (Industrial PhD) (UK)</a:t>
            </a:r>
          </a:p>
          <a:p>
            <a:pPr lvl="3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Infrastructure Design Optimization</a:t>
            </a:r>
          </a:p>
          <a:p>
            <a:pPr lvl="3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Machine Learning + </a:t>
            </a:r>
            <a:br>
              <a:rPr lang="en-GB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Water Engineering</a:t>
            </a:r>
          </a:p>
          <a:p>
            <a:pPr lvl="3"/>
            <a:r>
              <a:rPr lang="en-GB" dirty="0">
                <a:highlight>
                  <a:srgbClr val="FFF96E"/>
                </a:highlight>
              </a:rPr>
              <a:t>Discovered H</a:t>
            </a:r>
            <a:r>
              <a:rPr lang="en-GB" baseline="-25000" dirty="0">
                <a:highlight>
                  <a:srgbClr val="FFF96E"/>
                </a:highlight>
              </a:rPr>
              <a:t>2</a:t>
            </a:r>
            <a:r>
              <a:rPr lang="en-GB" dirty="0">
                <a:highlight>
                  <a:srgbClr val="FFF96E"/>
                </a:highlight>
              </a:rPr>
              <a:t>O in 2014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Data Scientist</a:t>
            </a:r>
          </a:p>
          <a:p>
            <a:pPr lvl="1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2015 – 2016 </a:t>
            </a:r>
          </a:p>
          <a:p>
            <a:pPr lvl="2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Virgin Media (UK)</a:t>
            </a:r>
          </a:p>
          <a:p>
            <a:pPr lvl="2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Domino Data Lab (Silicon Valley)</a:t>
            </a:r>
          </a:p>
          <a:p>
            <a:pPr lvl="1"/>
            <a:endParaRPr lang="en-GB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2016 – Present </a:t>
            </a:r>
            <a:endParaRPr lang="en-GB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H</a:t>
            </a:r>
            <a:r>
              <a:rPr lang="en-GB" baseline="-25000" dirty="0">
                <a:solidFill>
                  <a:schemeClr val="bg2">
                    <a:lumMod val="50000"/>
                  </a:schemeClr>
                </a:solidFill>
              </a:rPr>
              <a:t>2</a:t>
            </a:r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O.ai (Silicon Valley)</a:t>
            </a:r>
          </a:p>
          <a:p>
            <a:pPr lvl="1"/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How?</a:t>
            </a:r>
            <a:endParaRPr lang="en-GB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bit.ly/joe_kaggle_story</a:t>
            </a:r>
          </a:p>
          <a:p>
            <a:pPr lvl="1"/>
            <a:endParaRPr lang="en-GB" dirty="0">
              <a:solidFill>
                <a:schemeClr val="bg2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endParaRPr lang="en-GB" dirty="0">
              <a:solidFill>
                <a:schemeClr val="bg2">
                  <a:lumMod val="50000"/>
                </a:schemeClr>
              </a:solidFill>
            </a:endParaRPr>
          </a:p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168" y="6294121"/>
            <a:ext cx="1014984" cy="389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6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9" t="14820" r="13780" b="17060"/>
          <a:stretch/>
        </p:blipFill>
        <p:spPr>
          <a:xfrm>
            <a:off x="1815860" y="1385857"/>
            <a:ext cx="8560279" cy="49071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– I </a:t>
            </a:r>
            <a:r>
              <a:rPr lang="en-GB" dirty="0"/>
              <a:t>❤️ </a:t>
            </a:r>
            <a:r>
              <a:rPr lang="en-US" dirty="0"/>
              <a:t>R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168" y="6294121"/>
            <a:ext cx="1014984" cy="389178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4267200" y="3172438"/>
            <a:ext cx="457200" cy="323134"/>
          </a:xfrm>
          <a:prstGeom prst="ellipse">
            <a:avLst/>
          </a:prstGeom>
          <a:noFill/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Oval 7"/>
          <p:cNvSpPr/>
          <p:nvPr/>
        </p:nvSpPr>
        <p:spPr>
          <a:xfrm>
            <a:off x="7175740" y="5591872"/>
            <a:ext cx="457200" cy="323134"/>
          </a:xfrm>
          <a:prstGeom prst="ellipse">
            <a:avLst/>
          </a:prstGeom>
          <a:noFill/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Oval 9"/>
          <p:cNvSpPr/>
          <p:nvPr/>
        </p:nvSpPr>
        <p:spPr>
          <a:xfrm>
            <a:off x="4267200" y="4409573"/>
            <a:ext cx="457200" cy="323134"/>
          </a:xfrm>
          <a:prstGeom prst="ellipse">
            <a:avLst/>
          </a:prstGeom>
          <a:noFill/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Oval 10"/>
          <p:cNvSpPr/>
          <p:nvPr/>
        </p:nvSpPr>
        <p:spPr>
          <a:xfrm>
            <a:off x="4267200" y="5591872"/>
            <a:ext cx="457200" cy="323134"/>
          </a:xfrm>
          <a:prstGeom prst="ellipse">
            <a:avLst/>
          </a:prstGeom>
          <a:noFill/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Oval 11"/>
          <p:cNvSpPr/>
          <p:nvPr/>
        </p:nvSpPr>
        <p:spPr>
          <a:xfrm>
            <a:off x="7175740" y="3172438"/>
            <a:ext cx="457200" cy="323134"/>
          </a:xfrm>
          <a:prstGeom prst="ellipse">
            <a:avLst/>
          </a:prstGeom>
          <a:noFill/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6943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– I </a:t>
            </a:r>
            <a:r>
              <a:rPr lang="en-GB" dirty="0"/>
              <a:t>❤️</a:t>
            </a:r>
            <a:r>
              <a:rPr lang="en-US" dirty="0"/>
              <a:t> Colours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168" y="6294121"/>
            <a:ext cx="1014984" cy="3891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650" y="612957"/>
            <a:ext cx="4320000" cy="540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9925" y="1474022"/>
            <a:ext cx="4320000" cy="432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420855" y="5885760"/>
            <a:ext cx="3038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Developing R Packages for Fun</a:t>
            </a:r>
          </a:p>
          <a:p>
            <a:pPr algn="ctr"/>
            <a:r>
              <a:rPr lang="en-US" dirty="0">
                <a:hlinkClick r:id="rId5"/>
              </a:rPr>
              <a:t>rPlotter</a:t>
            </a:r>
            <a:r>
              <a:rPr lang="en-US" dirty="0"/>
              <a:t> (2014)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5970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– I </a:t>
            </a:r>
            <a:r>
              <a:rPr lang="en-GB" dirty="0"/>
              <a:t>❤️</a:t>
            </a:r>
            <a:r>
              <a:rPr lang="en-US" dirty="0"/>
              <a:t> DataViz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168" y="6294121"/>
            <a:ext cx="1014984" cy="38917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18905" r="42110"/>
          <a:stretch/>
        </p:blipFill>
        <p:spPr>
          <a:xfrm>
            <a:off x="6044458" y="1423372"/>
            <a:ext cx="2846283" cy="410681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439" y="1859158"/>
            <a:ext cx="5016941" cy="358084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38784" y="5541549"/>
            <a:ext cx="4012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My First Data Viz &amp; Shiny App Experience</a:t>
            </a:r>
          </a:p>
          <a:p>
            <a:pPr algn="ctr"/>
            <a:r>
              <a:rPr lang="en-US" dirty="0">
                <a:hlinkClick r:id="rId5" action="ppaction://hlinkfile"/>
              </a:rPr>
              <a:t>CrimeMap</a:t>
            </a:r>
            <a:r>
              <a:rPr lang="en-US" dirty="0"/>
              <a:t> (2013)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7203176" y="5708984"/>
            <a:ext cx="37330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Revolution Analytics’ Data Viz Contest</a:t>
            </a:r>
          </a:p>
          <a:p>
            <a:pPr algn="ctr"/>
            <a:r>
              <a:rPr lang="en-US" dirty="0">
                <a:hlinkClick r:id="rId6"/>
              </a:rPr>
              <a:t>RUGSMAPS</a:t>
            </a:r>
            <a:r>
              <a:rPr lang="en-US" dirty="0"/>
              <a:t> (2014)</a:t>
            </a:r>
            <a:endParaRPr lang="en-GB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7"/>
          <a:srcRect l="29149" r="29975"/>
          <a:stretch/>
        </p:blipFill>
        <p:spPr>
          <a:xfrm>
            <a:off x="8959985" y="1363089"/>
            <a:ext cx="3082151" cy="424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042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useR! 2014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168" y="6294121"/>
            <a:ext cx="1014984" cy="3891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3586" t="15155" r="33415" b="33854"/>
          <a:stretch/>
        </p:blipFill>
        <p:spPr>
          <a:xfrm>
            <a:off x="4433044" y="269067"/>
            <a:ext cx="3657600" cy="31791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33732" t="15155" r="33488" b="30862"/>
          <a:stretch/>
        </p:blipFill>
        <p:spPr>
          <a:xfrm>
            <a:off x="8090644" y="59999"/>
            <a:ext cx="3657600" cy="33881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456" y="3136812"/>
            <a:ext cx="3657600" cy="2743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705" y="1647596"/>
            <a:ext cx="1410425" cy="1006691"/>
          </a:xfrm>
          <a:prstGeom prst="rect">
            <a:avLst/>
          </a:prstGeom>
        </p:spPr>
      </p:pic>
      <p:cxnSp>
        <p:nvCxnSpPr>
          <p:cNvPr id="11" name="Straight Arrow Connector 10"/>
          <p:cNvCxnSpPr>
            <a:cxnSpLocks/>
            <a:stCxn id="10" idx="3"/>
          </p:cNvCxnSpPr>
          <p:nvPr/>
        </p:nvCxnSpPr>
        <p:spPr>
          <a:xfrm>
            <a:off x="1735130" y="2150942"/>
            <a:ext cx="767204" cy="12613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7"/>
          <a:srcRect l="33914" t="14309" r="34512" b="32163"/>
          <a:stretch/>
        </p:blipFill>
        <p:spPr>
          <a:xfrm>
            <a:off x="5893260" y="3448178"/>
            <a:ext cx="3332728" cy="317825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657082" y="2788859"/>
            <a:ext cx="3696718" cy="400110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John Chambers mentioned H</a:t>
            </a:r>
            <a:r>
              <a:rPr lang="en-US" sz="2000" baseline="-25000" dirty="0"/>
              <a:t>2</a:t>
            </a:r>
            <a:r>
              <a:rPr lang="en-US" sz="2000" dirty="0"/>
              <a:t>O</a:t>
            </a:r>
            <a:endParaRPr lang="en-GB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8359855" y="4746404"/>
            <a:ext cx="2391929" cy="400110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… so I gave it a try</a:t>
            </a:r>
            <a:endParaRPr lang="en-GB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1949590" y="1849100"/>
            <a:ext cx="2391929" cy="400110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CrimeMap -&gt; poster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68424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– I </a:t>
            </a:r>
            <a:r>
              <a:rPr lang="en-GB" dirty="0"/>
              <a:t>❤️ </a:t>
            </a:r>
            <a:r>
              <a:rPr lang="en-US" dirty="0"/>
              <a:t>Kaggle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168" y="6294121"/>
            <a:ext cx="1014984" cy="38917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30750"/>
            <a:ext cx="6086972" cy="347963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829778" y="5211938"/>
            <a:ext cx="4103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 + H</a:t>
            </a:r>
            <a:r>
              <a:rPr lang="en-US" baseline="-25000" dirty="0"/>
              <a:t>2</a:t>
            </a:r>
            <a:r>
              <a:rPr lang="en-US" dirty="0"/>
              <a:t>O + Domino for Kaggle</a:t>
            </a:r>
          </a:p>
          <a:p>
            <a:pPr algn="ctr"/>
            <a:r>
              <a:rPr lang="en-US" dirty="0">
                <a:hlinkClick r:id="rId4"/>
              </a:rPr>
              <a:t>Guest Blog Post for Domino &amp; H</a:t>
            </a:r>
            <a:r>
              <a:rPr lang="en-US" baseline="-25000" dirty="0">
                <a:hlinkClick r:id="rId4"/>
              </a:rPr>
              <a:t>2</a:t>
            </a:r>
            <a:r>
              <a:rPr lang="en-US" dirty="0">
                <a:hlinkClick r:id="rId4"/>
              </a:rPr>
              <a:t>O</a:t>
            </a:r>
            <a:r>
              <a:rPr lang="en-US" dirty="0"/>
              <a:t> (2014)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7618556" y="2540165"/>
            <a:ext cx="3934592" cy="1649963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/>
              <a:t>The Long Story</a:t>
            </a:r>
            <a:endParaRPr lang="en-GB" dirty="0"/>
          </a:p>
          <a:p>
            <a:pPr lvl="1"/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bit.ly/joe_kaggle_story</a:t>
            </a:r>
          </a:p>
          <a:p>
            <a:pPr marL="457200" lvl="1" indent="0">
              <a:buNone/>
            </a:pPr>
            <a:endParaRPr lang="en-GB" dirty="0">
              <a:solidFill>
                <a:schemeClr val="bg2">
                  <a:lumMod val="50000"/>
                </a:schemeClr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380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4" t="3784" r="17333" b="73588"/>
          <a:stretch/>
        </p:blipFill>
        <p:spPr>
          <a:xfrm>
            <a:off x="5680942" y="155592"/>
            <a:ext cx="6383042" cy="136153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4" r="17455"/>
          <a:stretch/>
        </p:blipFill>
        <p:spPr>
          <a:xfrm>
            <a:off x="247144" y="867094"/>
            <a:ext cx="5324599" cy="502838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1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168" y="6294121"/>
            <a:ext cx="1014984" cy="38917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AB6D2BD2-12DA-4DC5-9807-08D29F6FECE6}"/>
              </a:ext>
            </a:extLst>
          </p:cNvPr>
          <p:cNvSpPr/>
          <p:nvPr/>
        </p:nvSpPr>
        <p:spPr>
          <a:xfrm>
            <a:off x="3582588" y="3334881"/>
            <a:ext cx="635843" cy="261759"/>
          </a:xfrm>
          <a:prstGeom prst="rect">
            <a:avLst/>
          </a:prstGeom>
          <a:noFill/>
          <a:ln w="12700">
            <a:solidFill>
              <a:srgbClr val="F792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1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AB6D2BD2-12DA-4DC5-9807-08D29F6FECE6}"/>
              </a:ext>
            </a:extLst>
          </p:cNvPr>
          <p:cNvSpPr/>
          <p:nvPr/>
        </p:nvSpPr>
        <p:spPr>
          <a:xfrm>
            <a:off x="3922295" y="5198403"/>
            <a:ext cx="296136" cy="246843"/>
          </a:xfrm>
          <a:prstGeom prst="rect">
            <a:avLst/>
          </a:prstGeom>
          <a:noFill/>
          <a:ln w="12700">
            <a:solidFill>
              <a:srgbClr val="F792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1"/>
            <a:endParaRPr lang="en-GB" dirty="0">
              <a:solidFill>
                <a:prstClr val="white"/>
              </a:solidFill>
            </a:endParaRPr>
          </a:p>
        </p:txBody>
      </p:sp>
      <p:cxnSp>
        <p:nvCxnSpPr>
          <p:cNvPr id="24" name="Straight Arrow Connector 23"/>
          <p:cNvCxnSpPr>
            <a:stCxn id="33" idx="1"/>
            <a:endCxn id="16" idx="3"/>
          </p:cNvCxnSpPr>
          <p:nvPr/>
        </p:nvCxnSpPr>
        <p:spPr>
          <a:xfrm flipH="1">
            <a:off x="4218431" y="3297106"/>
            <a:ext cx="2459096" cy="168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4218431" y="5314367"/>
            <a:ext cx="2567381" cy="301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677527" y="2881607"/>
            <a:ext cx="46682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hangingPunct="1"/>
            <a:r>
              <a:rPr lang="en-US" sz="2400" dirty="0" err="1">
                <a:solidFill>
                  <a:prstClr val="black"/>
                </a:solidFill>
              </a:rPr>
              <a:t>Marios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 err="1">
                <a:solidFill>
                  <a:prstClr val="black"/>
                </a:solidFill>
              </a:rPr>
              <a:t>Michailidis</a:t>
            </a:r>
            <a:r>
              <a:rPr lang="en-US" sz="2400" dirty="0">
                <a:solidFill>
                  <a:prstClr val="black"/>
                </a:solidFill>
              </a:rPr>
              <a:t> (</a:t>
            </a:r>
            <a:r>
              <a:rPr lang="en-US" sz="2400" dirty="0" err="1">
                <a:solidFill>
                  <a:prstClr val="black"/>
                </a:solidFill>
              </a:rPr>
              <a:t>KazAnova</a:t>
            </a:r>
            <a:r>
              <a:rPr lang="en-US" sz="2400" dirty="0">
                <a:solidFill>
                  <a:prstClr val="black"/>
                </a:solidFill>
              </a:rPr>
              <a:t>)</a:t>
            </a:r>
          </a:p>
          <a:p>
            <a:pPr hangingPunct="1"/>
            <a:r>
              <a:rPr lang="en-US" sz="2400" dirty="0">
                <a:solidFill>
                  <a:prstClr val="black"/>
                </a:solidFill>
              </a:rPr>
              <a:t>Mathias Müller (</a:t>
            </a:r>
            <a:r>
              <a:rPr lang="en-US" sz="2400" dirty="0" err="1">
                <a:solidFill>
                  <a:prstClr val="black"/>
                </a:solidFill>
              </a:rPr>
              <a:t>Faron</a:t>
            </a:r>
            <a:r>
              <a:rPr lang="en-US" sz="2400" dirty="0">
                <a:solidFill>
                  <a:prstClr val="black"/>
                </a:solidFill>
              </a:rPr>
              <a:t>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869359" y="5384668"/>
            <a:ext cx="598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hangingPunct="1"/>
            <a:r>
              <a:rPr lang="en-US" sz="2400" dirty="0" smtClean="0">
                <a:solidFill>
                  <a:prstClr val="black"/>
                </a:solidFill>
              </a:rPr>
              <a:t>Joe</a:t>
            </a:r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AB6D2BD2-12DA-4DC5-9807-08D29F6FECE6}"/>
              </a:ext>
            </a:extLst>
          </p:cNvPr>
          <p:cNvSpPr/>
          <p:nvPr/>
        </p:nvSpPr>
        <p:spPr>
          <a:xfrm flipH="1" flipV="1">
            <a:off x="6472667" y="1170893"/>
            <a:ext cx="626289" cy="217901"/>
          </a:xfrm>
          <a:prstGeom prst="rect">
            <a:avLst/>
          </a:prstGeom>
          <a:noFill/>
          <a:ln w="12700">
            <a:solidFill>
              <a:srgbClr val="F792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1"/>
            <a:endParaRPr lang="en-GB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65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29611</TotalTime>
  <Words>172</Words>
  <Application>Microsoft Macintosh PowerPoint</Application>
  <PresentationFormat>Widescreen</PresentationFormat>
  <Paragraphs>52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About Me</vt:lpstr>
      <vt:lpstr>About Me – I ❤️ R</vt:lpstr>
      <vt:lpstr>About Me – I ❤️ Colours</vt:lpstr>
      <vt:lpstr>About Me – I ❤️ DataViz</vt:lpstr>
      <vt:lpstr>useR! 2014</vt:lpstr>
      <vt:lpstr>About Me – I ❤️ Kaggle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H2O Products 2016</dc:title>
  <dc:subject/>
  <dc:creator>Desmond Chan</dc:creator>
  <cp:keywords/>
  <dc:description/>
  <cp:lastModifiedBy>Chow, Jo</cp:lastModifiedBy>
  <cp:revision>1882</cp:revision>
  <dcterms:created xsi:type="dcterms:W3CDTF">2016-05-16T23:30:09Z</dcterms:created>
  <dcterms:modified xsi:type="dcterms:W3CDTF">2017-12-06T14:56:25Z</dcterms:modified>
  <cp:category/>
</cp:coreProperties>
</file>

<file path=docProps/thumbnail.jpeg>
</file>